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72E3-7010-B44C-ECB7-F0B39F01F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B49ED-D8A1-B920-9672-AEE488C8E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E0316-648B-E4BC-7570-15AF35CE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B6B6-9A51-5A1A-8AEB-B5315AAC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728A-68A7-E08B-602F-A02490D7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93E1-40AE-D053-33F2-4D0D25F9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D9ED5-F4E1-0409-426F-A7C54F529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ECD0-EC2B-D38A-89B4-F2B40BB7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2B6C6-4219-11E5-22B5-21C4F13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CC516-2D18-7839-9B7F-32A35804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AB883-C3F9-D9FE-0F9F-004E6170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D21EB-09F0-BA00-D3B3-4DC72FBE1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58FD3-7E75-D909-8EAE-0253F5B6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190D-5D69-66E0-CAA0-88C88E7B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9D8C5-C240-DED1-A1D3-173D942F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7B58-B128-B5B2-A826-EE2834F7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670E-9DBF-C0BC-747E-B6374C2F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B8811-4BCF-6A0B-A79A-F20AA99C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2641-5C7F-FAD1-F0D4-FB05080D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4776-C4BD-8141-DF8C-11A64D51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9A1D-034D-99E8-B468-A5AA2855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047F9-5747-9A0F-8DE3-631B67BA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C22D-E1FE-1732-136B-FB72B24A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5A2C-8CF6-5AB5-9684-6FE46551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140D-789A-01B6-47D0-A6D0CA6A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1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AAD1-931B-41B8-C43A-9CBAB5A5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10B1-A4C4-FFAA-C13D-6130275CF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807CA-47BF-0919-A0E5-220A32287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4B4F3-75F0-AB1C-9C81-7F653657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6D8EB-6AD5-23DE-2CB4-0AAF8946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96E61-E3C2-697E-0BDF-8FCFFDD0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0B11-C272-C840-C1E2-7BFB8B09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F92D9-B7EA-841B-283B-46CA5A1A7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0EFAA-7993-8479-1C22-DD62586FE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47F40-4F18-1534-49C6-20EAE9BD2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26D8F-5884-46BD-8E50-DB412D8C5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0DA7F-32F0-6D11-12EE-83BD7BA4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C1C59-118E-6A95-FEAB-C83AF4B4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6B2F9-7BBC-F117-7B03-D0D9734A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ADD8-50CD-8484-4164-57448777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24748-D7FD-200A-6D2D-88C6489A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BCA5-0F1A-0A85-72A1-DED93ED5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39E59-8DED-A3AD-DE7A-250496FC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8A0F1-A82F-6ED0-3E8F-BA5BC8DA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8561D-31C0-0542-CF85-70EE67D8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93D38-5C6D-7E4B-6648-1ED8F6B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F846-AADD-67FF-4C16-D26AD678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46C1-3700-0092-03C0-CC0950F7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5152-CDD6-41FA-CFC2-2B27B86F1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58D08-3B0F-DBCA-F051-07157EE6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758AB-A7B1-620C-984E-56FB2DA8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5A303-F67B-8DCF-4CA5-2E4F889A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DD48-B2C3-2DF2-F7B7-8E356D4F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F2D85-21E5-F940-ECC3-0CECCC77B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B686-3EF1-FAC1-9F0E-D0A8CEC30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67ED-F58F-C076-3CD3-E4D72908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C195-8C63-4805-79E5-D7642D1D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2690B-548F-5E3D-CCB9-502EBFE7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FB3F7-0D21-1125-A933-60857F1F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81FA-B7AF-B7BB-1F05-2E16F298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CAADD-4A66-910A-6115-769DB944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E3DED-F12B-4799-BF8A-8A2B12516807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720BE-9FFF-39EA-2E27-C5305618E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EA12E-9F3A-B109-7BF9-4359AEC8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9C98E-24C9-4D35-A847-F6D37519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CB406-9ABB-0331-FF02-C44B9D72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8574"/>
            <a:ext cx="12184175" cy="682085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F828F1-5E08-C0DD-3553-0A285A67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74"/>
            <a:ext cx="1391055" cy="14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BBC05-3848-D553-38EB-C1CEBB712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15" y="1"/>
            <a:ext cx="2440972" cy="13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E136C-528B-65E6-37B0-4F1B59B1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0CF7A-58AC-36E7-E051-2FFB5075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F4A67-6A0E-0CE5-45BC-067FC2028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5AAF6-92F3-FF6C-AC8F-3144CE90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32863"/>
            <a:ext cx="12184175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6D65-E72F-BD78-97AD-6809CED0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883C6-A597-E4F6-DB25-C7E9C8DF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2"/>
            <a:ext cx="12192000" cy="68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829D3-3019-AB9D-AB78-19D4F6BA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932F0-F5DF-84C0-27FB-68E44089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23337"/>
            <a:ext cx="1216512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9125-657F-0651-BBA9-66CA88C6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EA85B-466D-3FAB-9A0E-49B54133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8574"/>
            <a:ext cx="12184175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04D7F-4C50-F32B-A6E8-5BF878C40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DB2AF-D6DC-5E7D-0168-5140928B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23337"/>
            <a:ext cx="12184175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38CF9-BDE9-90CB-DC95-151C0F6D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B39982-4CA2-F9A5-4D43-0EC86477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28100"/>
            <a:ext cx="12127017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4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457F3-5B78-4AA2-45EA-4F9BF132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13811"/>
            <a:ext cx="12165123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1651-45D9-55A9-2F89-036FAB846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F6C69-5996-81E1-C166-D5DA4A4A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23337"/>
            <a:ext cx="12155596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681E-1DBD-3E07-FF46-03EE160D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9DC27-FCD0-6175-9307-50D5E593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23337"/>
            <a:ext cx="1216512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09DC-692B-947C-D253-1DD3F164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D7DB3-D90C-24A6-2B9F-54C5836E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3811"/>
            <a:ext cx="1218417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1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D34CD-0588-EFC6-6BF7-700463080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A6018-D4F2-59E8-DA2F-5A1ED1F0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23337"/>
            <a:ext cx="12184175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FC2F-CFD3-1057-D7DB-B15EA6CE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94605-AAA3-27F2-E68D-83B6693C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4284"/>
            <a:ext cx="12174649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30385-47D5-1BB0-2059-4D5F4E48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825BB-0ABF-9580-FADA-AC7C9C92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28100"/>
            <a:ext cx="12184175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Al-amiery</dc:creator>
  <cp:lastModifiedBy>Ahmed Al-amiery</cp:lastModifiedBy>
  <cp:revision>5</cp:revision>
  <dcterms:created xsi:type="dcterms:W3CDTF">2026-02-07T19:11:36Z</dcterms:created>
  <dcterms:modified xsi:type="dcterms:W3CDTF">2026-02-07T21:59:32Z</dcterms:modified>
</cp:coreProperties>
</file>